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4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2" r:id="rId10"/>
    <p:sldId id="265" r:id="rId11"/>
    <p:sldId id="273" r:id="rId12"/>
    <p:sldId id="267" r:id="rId13"/>
    <p:sldId id="271" r:id="rId14"/>
    <p:sldId id="264" r:id="rId15"/>
    <p:sldId id="272" r:id="rId16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43" d="100"/>
          <a:sy n="43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B3B50-9AB8-439C-A555-FC19D7068EBD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A966C-11DF-4B65-B494-2C71A7B5D02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4606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A966C-11DF-4B65-B494-2C71A7B5D026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30439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2E73FA4-D9B3-4D77-8038-76A1E3C92E1A}" type="datetimeFigureOut">
              <a:rPr lang="hu-HU" smtClean="0"/>
              <a:t>2012.11.13.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1296EBB-B041-4FC5-8E1D-5B01F2CF5FAB}" type="slidenum">
              <a:rPr lang="hu-HU" smtClean="0"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png"/><Relationship Id="rId3" Type="http://schemas.openxmlformats.org/officeDocument/2006/relationships/image" Target="../media/image56.png"/><Relationship Id="rId7" Type="http://schemas.openxmlformats.org/officeDocument/2006/relationships/image" Target="../media/image58.jpeg"/><Relationship Id="rId12" Type="http://schemas.microsoft.com/office/2007/relationships/hdphoto" Target="../media/hdphoto6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61.png"/><Relationship Id="rId5" Type="http://schemas.openxmlformats.org/officeDocument/2006/relationships/image" Target="../media/image57.png"/><Relationship Id="rId10" Type="http://schemas.openxmlformats.org/officeDocument/2006/relationships/image" Target="../media/image60.pn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7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pn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49.gif"/><Relationship Id="rId7" Type="http://schemas.openxmlformats.org/officeDocument/2006/relationships/image" Target="../media/image53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6" descr="J Nagy Márt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188650">
            <a:off x="448673" y="301255"/>
            <a:ext cx="3426960" cy="3426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 rot="19140000">
            <a:off x="961904" y="2037867"/>
            <a:ext cx="5648623" cy="1204306"/>
          </a:xfrm>
        </p:spPr>
        <p:txBody>
          <a:bodyPr>
            <a:normAutofit/>
          </a:bodyPr>
          <a:lstStyle/>
          <a:p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 rot="19140000">
            <a:off x="367063" y="2414120"/>
            <a:ext cx="6511131" cy="1030509"/>
          </a:xfr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pPr algn="ctr"/>
            <a:r>
              <a:rPr lang="hu-H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Jaki </a:t>
            </a:r>
            <a:r>
              <a:rPr lang="hu-H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nagy</a:t>
            </a:r>
            <a:r>
              <a:rPr lang="hu-H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hu-H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marton</a:t>
            </a:r>
          </a:p>
          <a:p>
            <a:pPr algn="ctr"/>
            <a:r>
              <a:rPr lang="hu-H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</a:t>
            </a:r>
            <a:r>
              <a:rPr lang="hu-H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hu-H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r>
              <a:rPr lang="hu-HU" sz="40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hu-HU" sz="4000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2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5077">
            <a:off x="2592200" y="2372386"/>
            <a:ext cx="6807106" cy="3574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lcím 2"/>
          <p:cNvSpPr txBox="1">
            <a:spLocks/>
          </p:cNvSpPr>
          <p:nvPr/>
        </p:nvSpPr>
        <p:spPr>
          <a:xfrm rot="19140000">
            <a:off x="6415568" y="5043358"/>
            <a:ext cx="3066114" cy="1278580"/>
          </a:xfrm>
          <a:prstGeom prst="rect">
            <a:avLst/>
          </a:prstGeom>
        </p:spPr>
        <p:txBody>
          <a:bodyPr vert="horz" lIns="91440" tIns="9144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2000" b="1" dirty="0" err="1">
                <a:latin typeface="+mj-lt"/>
              </a:rPr>
              <a:t>illustrated</a:t>
            </a:r>
            <a:r>
              <a:rPr lang="hu-HU" sz="2000" b="1" dirty="0">
                <a:latin typeface="+mj-lt"/>
              </a:rPr>
              <a:t> </a:t>
            </a:r>
            <a:endParaRPr lang="hu-HU" sz="2000" b="1" dirty="0" smtClean="0">
              <a:latin typeface="+mj-lt"/>
            </a:endParaRPr>
          </a:p>
          <a:p>
            <a:pPr algn="ctr"/>
            <a:r>
              <a:rPr lang="hu-HU" sz="2000" b="1" dirty="0" err="1" smtClean="0">
                <a:latin typeface="+mj-lt"/>
              </a:rPr>
              <a:t>by</a:t>
            </a:r>
            <a:r>
              <a:rPr lang="hu-HU" sz="2000" b="1" dirty="0" smtClean="0">
                <a:latin typeface="+mj-lt"/>
              </a:rPr>
              <a:t> </a:t>
            </a:r>
          </a:p>
          <a:p>
            <a:pPr algn="ctr"/>
            <a:r>
              <a:rPr lang="hu-HU" sz="2000" b="1" dirty="0" smtClean="0">
                <a:latin typeface="+mj-lt"/>
              </a:rPr>
              <a:t>Zita </a:t>
            </a:r>
            <a:r>
              <a:rPr lang="hu-HU" sz="2000" b="1" dirty="0" err="1">
                <a:latin typeface="+mj-lt"/>
              </a:rPr>
              <a:t>Nemeth</a:t>
            </a:r>
            <a:endParaRPr lang="hu-HU" sz="2000" b="1" dirty="0">
              <a:solidFill>
                <a:srgbClr val="FF0000"/>
              </a:solidFill>
              <a:latin typeface="+mj-lt"/>
              <a:cs typeface="Aharoni" pitchFamily="2" charset="-79"/>
            </a:endParaRPr>
          </a:p>
        </p:txBody>
      </p:sp>
      <p:pic>
        <p:nvPicPr>
          <p:cNvPr id="8" name="Picture 8" descr="http://godolloi-serlegbolt.hu/images/magyar%20zaszlo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429425"/>
            <a:ext cx="1955239" cy="1407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églalap 3"/>
          <p:cNvSpPr/>
          <p:nvPr/>
        </p:nvSpPr>
        <p:spPr>
          <a:xfrm>
            <a:off x="1331640" y="5903067"/>
            <a:ext cx="1584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b="1" dirty="0" smtClean="0"/>
          </a:p>
          <a:p>
            <a:r>
              <a:rPr lang="hu-HU" sz="2400" b="1" dirty="0" err="1" smtClean="0"/>
              <a:t>Class</a:t>
            </a:r>
            <a:r>
              <a:rPr lang="hu-HU" sz="2400" b="1" dirty="0" smtClean="0"/>
              <a:t> 5B</a:t>
            </a:r>
            <a:endParaRPr lang="hu-HU" sz="2400" b="1" dirty="0"/>
          </a:p>
        </p:txBody>
      </p:sp>
    </p:spTree>
    <p:extLst>
      <p:ext uri="{BB962C8B-B14F-4D97-AF65-F5344CB8AC3E}">
        <p14:creationId xmlns:p14="http://schemas.microsoft.com/office/powerpoint/2010/main" val="4258611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7223">
            <a:off x="6851473" y="2298848"/>
            <a:ext cx="2448859" cy="263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574" y="2172370"/>
            <a:ext cx="2476422" cy="242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3401">
            <a:off x="3170180" y="4688123"/>
            <a:ext cx="3000555" cy="2139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163" y="166514"/>
            <a:ext cx="7520940" cy="548640"/>
          </a:xfrm>
        </p:spPr>
        <p:txBody>
          <a:bodyPr/>
          <a:lstStyle/>
          <a:p>
            <a:r>
              <a:rPr lang="hu-HU" sz="4000" b="1" u="sng" dirty="0" smtClean="0">
                <a:solidFill>
                  <a:srgbClr val="FF0000"/>
                </a:solidFill>
              </a:rPr>
              <a:t>Free Time </a:t>
            </a:r>
            <a:r>
              <a:rPr lang="hu-HU" sz="4000" b="1" u="sng" dirty="0" err="1" smtClean="0">
                <a:solidFill>
                  <a:srgbClr val="FF0000"/>
                </a:solidFill>
              </a:rPr>
              <a:t>activities</a:t>
            </a:r>
            <a:r>
              <a:rPr lang="hu-HU" sz="4000" b="1" u="sng" dirty="0" smtClean="0">
                <a:solidFill>
                  <a:srgbClr val="FF0000"/>
                </a:solidFill>
              </a:rPr>
              <a:t>:</a:t>
            </a:r>
            <a:endParaRPr lang="hu-HU" sz="4000" dirty="0">
              <a:solidFill>
                <a:srgbClr val="FF0000"/>
              </a:solidFill>
            </a:endParaRPr>
          </a:p>
        </p:txBody>
      </p:sp>
      <p:pic>
        <p:nvPicPr>
          <p:cNvPr id="8" name="Picture 3" descr="D:\TORNA\Pécs_12márc\VálKicsik_Pécs12márc\IMG_216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" y="3942380"/>
            <a:ext cx="3438997" cy="257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1718765" y="836712"/>
            <a:ext cx="5985583" cy="3579849"/>
          </a:xfrm>
        </p:spPr>
        <p:txBody>
          <a:bodyPr>
            <a:normAutofit/>
          </a:bodyPr>
          <a:lstStyle/>
          <a:p>
            <a:r>
              <a:rPr lang="en-US" sz="2400" dirty="0"/>
              <a:t>We do a lot of sport </a:t>
            </a:r>
            <a:r>
              <a:rPr lang="hu-HU" sz="2400" dirty="0" err="1" smtClean="0"/>
              <a:t>activities</a:t>
            </a:r>
            <a:r>
              <a:rPr lang="hu-HU" sz="2400" dirty="0" smtClean="0"/>
              <a:t>:</a:t>
            </a:r>
          </a:p>
          <a:p>
            <a:r>
              <a:rPr lang="hu-HU" sz="2400" dirty="0"/>
              <a:t> </a:t>
            </a:r>
            <a:r>
              <a:rPr lang="hu-HU" sz="2400" dirty="0" smtClean="0"/>
              <a:t>  </a:t>
            </a:r>
            <a:r>
              <a:rPr lang="en-US" sz="2400" dirty="0" smtClean="0"/>
              <a:t>football</a:t>
            </a:r>
            <a:r>
              <a:rPr lang="en-US" sz="2400" dirty="0"/>
              <a:t>, </a:t>
            </a:r>
            <a:r>
              <a:rPr lang="en-US" sz="2400" dirty="0" smtClean="0"/>
              <a:t>basketball,</a:t>
            </a:r>
            <a:r>
              <a:rPr lang="hu-HU" sz="2400" dirty="0"/>
              <a:t> </a:t>
            </a:r>
            <a:r>
              <a:rPr lang="hu-HU" sz="2400" dirty="0" err="1" smtClean="0"/>
              <a:t>riding</a:t>
            </a:r>
            <a:r>
              <a:rPr lang="hu-HU" sz="2400" dirty="0" smtClean="0"/>
              <a:t>,</a:t>
            </a:r>
          </a:p>
          <a:p>
            <a:r>
              <a:rPr lang="hu-HU" sz="2400" dirty="0"/>
              <a:t> </a:t>
            </a:r>
            <a:r>
              <a:rPr lang="hu-HU" sz="2400" dirty="0" smtClean="0"/>
              <a:t>    </a:t>
            </a:r>
            <a:r>
              <a:rPr lang="en-US" sz="2400" dirty="0" smtClean="0"/>
              <a:t>gymnastics</a:t>
            </a:r>
            <a:r>
              <a:rPr lang="en-US" sz="2400" dirty="0"/>
              <a:t>, dance, </a:t>
            </a:r>
            <a:r>
              <a:rPr lang="en-US" sz="2400" dirty="0" smtClean="0"/>
              <a:t>chess</a:t>
            </a:r>
            <a:r>
              <a:rPr lang="hu-HU" sz="2400" dirty="0" smtClean="0"/>
              <a:t>…</a:t>
            </a:r>
            <a:endParaRPr lang="hu-HU" sz="2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1565">
            <a:off x="5367466" y="1710942"/>
            <a:ext cx="1591706" cy="273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9867">
            <a:off x="340630" y="1191521"/>
            <a:ext cx="1839378" cy="259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6514"/>
            <a:ext cx="3077344" cy="1751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688" y="4790764"/>
            <a:ext cx="2938079" cy="1933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0763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7" descr="http://www.piliscsaba.hu/regi/piliscsaba/esemenyek/images/egyhazzenelogo.jpg"/>
          <p:cNvSpPr>
            <a:spLocks noChangeAspect="1" noChangeArrowheads="1"/>
          </p:cNvSpPr>
          <p:nvPr/>
        </p:nvSpPr>
        <p:spPr bwMode="auto">
          <a:xfrm>
            <a:off x="155575" y="-2027238"/>
            <a:ext cx="2209800" cy="422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" name="AutoShape 9" descr="https://encrypted-tbn0.gstatic.com/images?q=tbn:ANd9GcQZmY5K-nEQp2DOoqZbcqB7NZVK20RLArqDE6WsgcIklPsXznj0"/>
          <p:cNvSpPr>
            <a:spLocks noChangeAspect="1" noChangeArrowheads="1"/>
          </p:cNvSpPr>
          <p:nvPr/>
        </p:nvSpPr>
        <p:spPr bwMode="auto">
          <a:xfrm>
            <a:off x="155575" y="-1417638"/>
            <a:ext cx="1543050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14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365760"/>
            <a:ext cx="8712968" cy="548640"/>
          </a:xfrm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hu-H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 DIFFERENT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camp</a:t>
            </a:r>
            <a:r>
              <a:rPr lang="hu-H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s.</a:t>
            </a:r>
            <a:endParaRPr lang="hu-HU" dirty="0"/>
          </a:p>
        </p:txBody>
      </p:sp>
      <p:pic>
        <p:nvPicPr>
          <p:cNvPr id="4" name="Tartalom helye 3" descr="C:\Users\user\Desktop\Képeim\Indián_tábor\IMG_859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4397433" cy="32959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48" y="4116466"/>
            <a:ext cx="5322799" cy="23016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Kép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2" y="1052736"/>
            <a:ext cx="4607555" cy="2554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3374">
            <a:off x="5528151" y="4255514"/>
            <a:ext cx="3026382" cy="2313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43648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881" y="692696"/>
            <a:ext cx="6556889" cy="4917667"/>
          </a:xfrm>
        </p:spPr>
      </p:pic>
      <p:pic>
        <p:nvPicPr>
          <p:cNvPr id="7" name="Tartalom hely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16633"/>
            <a:ext cx="2232248" cy="1674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Tartalom hely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16832"/>
            <a:ext cx="2400266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Tartalom hely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9" y="692696"/>
            <a:ext cx="2196751" cy="1647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212749" y="138732"/>
            <a:ext cx="7520940" cy="548640"/>
          </a:xfrm>
        </p:spPr>
        <p:txBody>
          <a:bodyPr/>
          <a:lstStyle/>
          <a:p>
            <a:r>
              <a:rPr lang="hu-H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</a:t>
            </a:r>
            <a:r>
              <a:rPr lang="hu-H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Comenius </a:t>
            </a:r>
            <a:r>
              <a:rPr lang="hu-HU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wall-posters</a:t>
            </a:r>
            <a:endParaRPr lang="hu-H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56" descr="J Nagy Márt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137358">
            <a:off x="1295051" y="5528264"/>
            <a:ext cx="1360757" cy="136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6773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>
            <a:off x="0" y="0"/>
            <a:ext cx="3635896" cy="50665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65820" y="332656"/>
            <a:ext cx="2304256" cy="4575408"/>
          </a:xfrm>
        </p:spPr>
        <p:txBody>
          <a:bodyPr/>
          <a:lstStyle/>
          <a:p>
            <a:r>
              <a:rPr lang="hu-H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BYE</a:t>
            </a:r>
            <a:r>
              <a:rPr lang="hu-HU" sz="9600" dirty="0" smtClean="0"/>
              <a:t/>
            </a:r>
            <a:br>
              <a:rPr lang="hu-HU" sz="9600" dirty="0" smtClean="0"/>
            </a:br>
            <a:r>
              <a:rPr lang="hu-HU" sz="9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BYE</a:t>
            </a:r>
            <a:r>
              <a:rPr lang="hu-HU" sz="9600" dirty="0" smtClean="0"/>
              <a:t/>
            </a:r>
            <a:br>
              <a:rPr lang="hu-HU" sz="9600" dirty="0" smtClean="0"/>
            </a:br>
            <a:r>
              <a:rPr lang="hu-HU" sz="96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BYE</a:t>
            </a:r>
            <a:endParaRPr lang="hu-HU" sz="96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0" name="Picture 8" descr="Nem akarok iskolába menn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274320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sl.glitter-graphics.net/pub/1291/1291619pwbobf35zj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954" y="-228406"/>
            <a:ext cx="5472608" cy="5308430"/>
          </a:xfrm>
          <a:prstGeom prst="rect">
            <a:avLst/>
          </a:prstGeom>
          <a:solidFill>
            <a:schemeClr val="bg2">
              <a:lumMod val="90000"/>
            </a:schemeClr>
          </a:solidFill>
          <a:effectLst/>
          <a:extLst/>
        </p:spPr>
      </p:pic>
      <p:sp>
        <p:nvSpPr>
          <p:cNvPr id="8" name="Cím 1"/>
          <p:cNvSpPr txBox="1">
            <a:spLocks/>
          </p:cNvSpPr>
          <p:nvPr/>
        </p:nvSpPr>
        <p:spPr>
          <a:xfrm>
            <a:off x="2935338" y="6208642"/>
            <a:ext cx="5186300" cy="6493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3200" dirty="0" smtClean="0"/>
              <a:t>CLASS 5B</a:t>
            </a:r>
            <a:endParaRPr lang="hu-H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56" descr="J Nagy Márt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137358">
            <a:off x="1295051" y="5528264"/>
            <a:ext cx="1360757" cy="136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ím 1"/>
          <p:cNvSpPr txBox="1">
            <a:spLocks/>
          </p:cNvSpPr>
          <p:nvPr/>
        </p:nvSpPr>
        <p:spPr>
          <a:xfrm>
            <a:off x="2769536" y="5384078"/>
            <a:ext cx="5620072" cy="1002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dirty="0" err="1" smtClean="0"/>
              <a:t>Greetings</a:t>
            </a:r>
            <a:r>
              <a:rPr lang="hu-HU" sz="3200" dirty="0" smtClean="0"/>
              <a:t> </a:t>
            </a:r>
            <a:r>
              <a:rPr lang="hu-HU" sz="3200" dirty="0" err="1"/>
              <a:t>from</a:t>
            </a:r>
            <a:r>
              <a:rPr lang="hu-HU" sz="3200" dirty="0"/>
              <a:t> </a:t>
            </a:r>
            <a:r>
              <a:rPr lang="hu-HU" sz="3200" dirty="0" smtClean="0"/>
              <a:t>Hungary</a:t>
            </a:r>
            <a:endParaRPr lang="hu-H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8" descr="http://godolloi-serlegbolt.hu/images/magyar%20zaszlo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021" y="5215636"/>
            <a:ext cx="1379175" cy="993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6338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39" y="1760418"/>
            <a:ext cx="3206049" cy="193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520940" cy="548640"/>
          </a:xfrm>
        </p:spPr>
        <p:txBody>
          <a:bodyPr/>
          <a:lstStyle/>
          <a:p>
            <a:pPr algn="ctr"/>
            <a:r>
              <a:rPr lang="hu-HU" sz="3200" dirty="0" smtClean="0">
                <a:latin typeface="Franklin Gothic Medium" pitchFamily="34" charset="0"/>
              </a:rPr>
              <a:t>CLASS 5B</a:t>
            </a:r>
            <a:r>
              <a:rPr lang="en-US" dirty="0">
                <a:latin typeface="Franklin Gothic Medium" pitchFamily="34" charset="0"/>
              </a:rPr>
              <a:t/>
            </a:r>
            <a:br>
              <a:rPr lang="en-US" dirty="0">
                <a:latin typeface="Franklin Gothic Medium" pitchFamily="34" charset="0"/>
              </a:rPr>
            </a:br>
            <a:r>
              <a:rPr lang="en-US" sz="2000" dirty="0">
                <a:latin typeface="Franklin Gothic Medium" pitchFamily="34" charset="0"/>
              </a:rPr>
              <a:t>the authors of this presentation</a:t>
            </a:r>
            <a:endParaRPr lang="hu-HU" sz="20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37543" y="980728"/>
            <a:ext cx="7709480" cy="58772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hu-H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Bogi Boda		Dorina Varga		Angéla Németh</a:t>
            </a:r>
          </a:p>
          <a:p>
            <a:r>
              <a:rPr lang="hu-H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Roxána Gál		Anna Nagy		Nóra Kelemen</a:t>
            </a:r>
          </a:p>
          <a:p>
            <a:r>
              <a:rPr lang="hu-H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Laura Horváth	Inez Varga</a:t>
            </a:r>
            <a:r>
              <a:rPr lang="hu-H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</a:p>
          <a:p>
            <a:endParaRPr lang="hu-H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Oliver </a:t>
            </a:r>
            <a:r>
              <a:rPr lang="hu-H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orváth</a:t>
            </a:r>
            <a:r>
              <a:rPr lang="hu-HU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Patrik Molnár		</a:t>
            </a:r>
            <a:r>
              <a:rPr lang="hu-HU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Sebastián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Gaál</a:t>
            </a:r>
          </a:p>
          <a:p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Márk </a:t>
            </a:r>
            <a:r>
              <a:rPr lang="hu-HU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Konczér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Péter </a:t>
            </a:r>
            <a:r>
              <a:rPr lang="hu-HU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Bozi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Áron Kozma</a:t>
            </a:r>
          </a:p>
          <a:p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Gergő </a:t>
            </a:r>
            <a:r>
              <a:rPr lang="hu-HU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Milisits</a:t>
            </a:r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Erik </a:t>
            </a:r>
            <a:r>
              <a:rPr lang="hu-HU" sz="24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Plózer</a:t>
            </a:r>
            <a:endParaRPr lang="hu-HU" sz="2400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2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</a:t>
            </a:r>
            <a:r>
              <a:rPr lang="hu-H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Katalin Dobos </a:t>
            </a:r>
          </a:p>
          <a:p>
            <a:r>
              <a:rPr lang="hu-H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hu-H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(</a:t>
            </a:r>
            <a:r>
              <a:rPr lang="hu-H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teacher</a:t>
            </a:r>
            <a:r>
              <a:rPr lang="hu-H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r>
              <a:rPr lang="hu-HU" sz="2400" dirty="0" smtClean="0">
                <a:solidFill>
                  <a:schemeClr val="bg2">
                    <a:lumMod val="25000"/>
                  </a:schemeClr>
                </a:solidFill>
              </a:rPr>
              <a:t>		</a:t>
            </a:r>
          </a:p>
          <a:p>
            <a:endParaRPr lang="hu-HU" sz="2400" dirty="0" smtClean="0"/>
          </a:p>
          <a:p>
            <a:endParaRPr lang="hu-HU" sz="2400" dirty="0" smtClean="0"/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1026" name="Picture 2" descr="C:\Users\dmkatalin\Documents\kat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55706"/>
            <a:ext cx="1593481" cy="2053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 prst="angle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6" descr="J Nagy Márt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137358">
            <a:off x="1098206" y="5443887"/>
            <a:ext cx="1746176" cy="1746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574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2722"/>
            <a:ext cx="4824536" cy="2674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3212976"/>
            <a:ext cx="4032448" cy="1512168"/>
          </a:xfrm>
        </p:spPr>
        <p:txBody>
          <a:bodyPr/>
          <a:lstStyle/>
          <a:p>
            <a:r>
              <a:rPr lang="hu-HU" sz="3600" dirty="0" err="1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Our</a:t>
            </a:r>
            <a: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hu-HU" sz="3600" dirty="0" err="1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school</a:t>
            </a:r>
            <a: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b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</a:br>
            <a:r>
              <a:rPr lang="hu-HU" sz="3600" dirty="0" err="1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in</a:t>
            </a:r>
            <a: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hu-HU" sz="3600" dirty="0" err="1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V</a:t>
            </a:r>
            <a:r>
              <a:rPr lang="hu-HU" sz="3600" dirty="0" err="1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illage</a:t>
            </a:r>
            <a: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JAK, </a:t>
            </a:r>
            <a:r>
              <a:rPr lang="hu-HU" sz="3600" dirty="0" err="1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in</a:t>
            </a:r>
            <a:r>
              <a:rPr lang="hu-HU" sz="3600" dirty="0" smtClean="0">
                <a:solidFill>
                  <a:schemeClr val="accent3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Hungary</a:t>
            </a:r>
            <a:endParaRPr lang="hu-HU" sz="3600" dirty="0">
              <a:solidFill>
                <a:schemeClr val="accent3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764704"/>
            <a:ext cx="397100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brokenmoney.hu/images/tartalom/magyarorsza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516" y="3224769"/>
            <a:ext cx="6059110" cy="3656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ím 1"/>
          <p:cNvSpPr txBox="1">
            <a:spLocks/>
          </p:cNvSpPr>
          <p:nvPr/>
        </p:nvSpPr>
        <p:spPr>
          <a:xfrm>
            <a:off x="3347863" y="4923793"/>
            <a:ext cx="864097" cy="274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dirty="0" smtClean="0">
                <a:latin typeface="Aharoni" pitchFamily="2" charset="-79"/>
                <a:cs typeface="Aharoni" pitchFamily="2" charset="-79"/>
              </a:rPr>
              <a:t>Jak</a:t>
            </a:r>
            <a:endParaRPr lang="hu-HU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7" name="Picture 8" descr="http://godolloi-serlegbolt.hu/images/magyar%20zaszlo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951" y="1342879"/>
            <a:ext cx="1307167" cy="941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atloz.znet.hu/Magyarorszag/magyar/magyracimer0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391" y="4855114"/>
            <a:ext cx="1123775" cy="192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nemzetijelkepek.hu/pictures/onkormanyzat/Jak.jpg"/>
          <p:cNvPicPr>
            <a:picLocks noGrp="1" noChangeAspect="1" noChangeArrowheads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199" y="5198113"/>
            <a:ext cx="601423" cy="1025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78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060" y="264337"/>
            <a:ext cx="8892480" cy="1652495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hu-HU" dirty="0" smtClean="0"/>
              <a:t>Jak is a </a:t>
            </a:r>
            <a:r>
              <a:rPr lang="hu-HU" dirty="0" err="1" smtClean="0"/>
              <a:t>small</a:t>
            </a:r>
            <a:r>
              <a:rPr lang="hu-HU" dirty="0" smtClean="0"/>
              <a:t>  </a:t>
            </a:r>
            <a:r>
              <a:rPr lang="hu-HU" dirty="0" err="1" smtClean="0"/>
              <a:t>village</a:t>
            </a:r>
            <a:r>
              <a:rPr lang="hu-HU" dirty="0" smtClean="0"/>
              <a:t>. </a:t>
            </a:r>
            <a:r>
              <a:rPr lang="en-US" dirty="0" smtClean="0"/>
              <a:t>2</a:t>
            </a:r>
            <a:r>
              <a:rPr lang="hu-HU" dirty="0" smtClean="0"/>
              <a:t> </a:t>
            </a:r>
            <a:r>
              <a:rPr lang="en-US" dirty="0" smtClean="0"/>
              <a:t>600 </a:t>
            </a:r>
            <a:r>
              <a:rPr lang="en-US" dirty="0"/>
              <a:t>people live </a:t>
            </a:r>
            <a:r>
              <a:rPr lang="hu-HU" dirty="0" smtClean="0"/>
              <a:t>here. </a:t>
            </a:r>
            <a:br>
              <a:rPr lang="hu-HU" dirty="0" smtClean="0"/>
            </a:br>
            <a:r>
              <a:rPr lang="en-US" dirty="0"/>
              <a:t>Here is a famous </a:t>
            </a:r>
            <a:r>
              <a:rPr lang="hu-HU" dirty="0" smtClean="0"/>
              <a:t>CHURCH</a:t>
            </a:r>
            <a:r>
              <a:rPr lang="en-US" dirty="0" smtClean="0"/>
              <a:t>. </a:t>
            </a:r>
            <a:r>
              <a:rPr lang="en-US" dirty="0"/>
              <a:t>It was built in 1256</a:t>
            </a:r>
            <a:r>
              <a:rPr lang="en-US" dirty="0" smtClean="0"/>
              <a:t>.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en-US" dirty="0"/>
              <a:t>The school is next to the church.</a:t>
            </a:r>
            <a:br>
              <a:rPr lang="en-US" dirty="0"/>
            </a:br>
            <a:endParaRPr lang="hu-HU" dirty="0"/>
          </a:p>
        </p:txBody>
      </p:sp>
      <p:pic>
        <p:nvPicPr>
          <p:cNvPr id="6" name="Picture 4" descr="jak_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916832"/>
            <a:ext cx="7179045" cy="4752528"/>
          </a:xfrm>
          <a:prstGeom prst="rect">
            <a:avLst/>
          </a:prstGeom>
        </p:spPr>
      </p:pic>
      <p:cxnSp>
        <p:nvCxnSpPr>
          <p:cNvPr id="8" name="Egyenes összekötő nyíllal 7"/>
          <p:cNvCxnSpPr/>
          <p:nvPr/>
        </p:nvCxnSpPr>
        <p:spPr>
          <a:xfrm>
            <a:off x="1863405" y="1652495"/>
            <a:ext cx="4292771" cy="170449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www.szombathely.hu/userfiles/image/2011/04/latnivalok/jaki_templ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04636"/>
            <a:ext cx="2431148" cy="36533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867" y="1124744"/>
            <a:ext cx="3104131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5" name="Content Placeholder 4" descr="http://www.nemzetijelkepek.hu/pictures/onkormanyzat/Jak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56892"/>
            <a:ext cx="1296785" cy="2211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0942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708920"/>
            <a:ext cx="7816984" cy="1950983"/>
          </a:xfrm>
        </p:spPr>
        <p:txBody>
          <a:bodyPr/>
          <a:lstStyle/>
          <a:p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>.</a:t>
            </a:r>
            <a:endParaRPr lang="hu-HU" dirty="0"/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25025" cy="726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Egyenes összekötő nyíllal 9"/>
          <p:cNvCxnSpPr/>
          <p:nvPr/>
        </p:nvCxnSpPr>
        <p:spPr>
          <a:xfrm>
            <a:off x="3059832" y="4581128"/>
            <a:ext cx="2520280" cy="57606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3131840" y="5445224"/>
            <a:ext cx="4176464" cy="72008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3368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dmkatalin\Documents\Dok_Kati\Képek\Iskola_kész\IMG_75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0991">
            <a:off x="74700" y="3310567"/>
            <a:ext cx="4881192" cy="366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9073008" cy="3063240"/>
          </a:xfrm>
        </p:spPr>
        <p:txBody>
          <a:bodyPr/>
          <a:lstStyle/>
          <a:p>
            <a:r>
              <a:rPr lang="en-US" sz="3200" b="1" u="sng" dirty="0"/>
              <a:t>The school building consists of 4 parts</a:t>
            </a:r>
            <a:r>
              <a:rPr lang="en-US" sz="3600" b="1" u="sng" dirty="0"/>
              <a:t/>
            </a:r>
            <a:br>
              <a:rPr lang="en-US" sz="3600" b="1" u="sng" dirty="0"/>
            </a:br>
            <a:r>
              <a:rPr lang="hu-HU" sz="3600" b="1" dirty="0" smtClean="0"/>
              <a:t>- </a:t>
            </a:r>
            <a:r>
              <a:rPr lang="en-US" dirty="0" smtClean="0"/>
              <a:t>Old </a:t>
            </a:r>
            <a:r>
              <a:rPr lang="en-US" dirty="0"/>
              <a:t>building (1938)</a:t>
            </a:r>
            <a:br>
              <a:rPr lang="en-US" dirty="0"/>
            </a:br>
            <a:r>
              <a:rPr lang="hu-HU" dirty="0" smtClean="0"/>
              <a:t>- </a:t>
            </a:r>
            <a:r>
              <a:rPr lang="en-US" dirty="0" smtClean="0"/>
              <a:t>Middle </a:t>
            </a:r>
            <a:r>
              <a:rPr lang="en-US" dirty="0"/>
              <a:t>section (1979)</a:t>
            </a:r>
            <a:br>
              <a:rPr lang="en-US" dirty="0"/>
            </a:br>
            <a:r>
              <a:rPr lang="hu-HU" dirty="0" smtClean="0"/>
              <a:t>- </a:t>
            </a:r>
            <a:r>
              <a:rPr lang="en-US" dirty="0" smtClean="0"/>
              <a:t>Gym </a:t>
            </a:r>
            <a:r>
              <a:rPr lang="en-US" dirty="0"/>
              <a:t>(1993)</a:t>
            </a:r>
            <a:br>
              <a:rPr lang="en-US" dirty="0"/>
            </a:br>
            <a:r>
              <a:rPr lang="hu-HU" dirty="0" smtClean="0"/>
              <a:t>- </a:t>
            </a:r>
            <a:r>
              <a:rPr lang="en-US" dirty="0" smtClean="0"/>
              <a:t>Expansion and 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hu-HU" dirty="0"/>
              <a:t> </a:t>
            </a:r>
            <a:r>
              <a:rPr lang="hu-HU" dirty="0" smtClean="0"/>
              <a:t> </a:t>
            </a:r>
            <a:r>
              <a:rPr lang="en-US" dirty="0" smtClean="0"/>
              <a:t>modernization </a:t>
            </a:r>
            <a:r>
              <a:rPr lang="en-US" dirty="0"/>
              <a:t>(2012)</a:t>
            </a:r>
            <a:endParaRPr lang="hu-HU" dirty="0"/>
          </a:p>
        </p:txBody>
      </p:sp>
      <p:pic>
        <p:nvPicPr>
          <p:cNvPr id="4" name="Picture 54" descr="iskola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77" y="964507"/>
            <a:ext cx="4648472" cy="348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dmkatalin\Documents\Dok_Kati\Képek\Iskola_kész\IMG_75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03" y="1124744"/>
            <a:ext cx="4669044" cy="350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9" descr="Tornaterem 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502" y="1124744"/>
            <a:ext cx="4710107" cy="355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033" y="1124744"/>
            <a:ext cx="4669043" cy="356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IMG_27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976" y="1088312"/>
            <a:ext cx="4829760" cy="360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dmkatalin\Documents\Dok_Kati\Képek\Iskola_kész\IMG_757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118" y="1124744"/>
            <a:ext cx="4806423" cy="3604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palmavendeglo.hu/images/uj_mo_log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644" y="5141013"/>
            <a:ext cx="2857500" cy="1419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arrabocad.hu/images/user/UMFT+EU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51" y="5610429"/>
            <a:ext cx="3554363" cy="949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3280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91272" y="5085184"/>
            <a:ext cx="6552728" cy="1440160"/>
          </a:xfrm>
        </p:spPr>
        <p:txBody>
          <a:bodyPr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STUDENTS IN CLASS 5B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19 children in the class.</a:t>
            </a:r>
            <a: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u-H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10-11 years old. </a:t>
            </a:r>
            <a:endParaRPr lang="hu-H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-28841" y="70303"/>
            <a:ext cx="2880320" cy="4942873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Franklin Gothic Medium" pitchFamily="34" charset="0"/>
              </a:rPr>
              <a:t>And this is </a:t>
            </a:r>
            <a:endParaRPr lang="hu-HU" sz="2800" dirty="0" smtClean="0">
              <a:latin typeface="Franklin Gothic Medium" pitchFamily="34" charset="0"/>
            </a:endParaRPr>
          </a:p>
          <a:p>
            <a:r>
              <a:rPr lang="hu-HU" sz="2800" dirty="0">
                <a:latin typeface="Franklin Gothic Medium" pitchFamily="34" charset="0"/>
              </a:rPr>
              <a:t>	</a:t>
            </a:r>
            <a:r>
              <a:rPr lang="en-US" sz="2800" dirty="0" smtClean="0">
                <a:latin typeface="Franklin Gothic Medium" pitchFamily="34" charset="0"/>
              </a:rPr>
              <a:t>our </a:t>
            </a:r>
            <a:r>
              <a:rPr lang="hu-HU" sz="2800" dirty="0" smtClean="0">
                <a:latin typeface="Franklin Gothic Medium" pitchFamily="34" charset="0"/>
              </a:rPr>
              <a:t>team</a:t>
            </a:r>
            <a:r>
              <a:rPr lang="en-US" sz="2800" dirty="0" smtClean="0">
                <a:latin typeface="Franklin Gothic Medium" pitchFamily="34" charset="0"/>
              </a:rPr>
              <a:t> </a:t>
            </a:r>
            <a:endParaRPr lang="hu-HU" sz="2800" dirty="0" smtClean="0">
              <a:latin typeface="Franklin Gothic Medium" pitchFamily="34" charset="0"/>
            </a:endParaRPr>
          </a:p>
          <a:p>
            <a:r>
              <a:rPr lang="hu-HU" sz="2800" dirty="0">
                <a:latin typeface="Franklin Gothic Medium" pitchFamily="34" charset="0"/>
              </a:rPr>
              <a:t>	</a:t>
            </a:r>
            <a:r>
              <a:rPr lang="hu-HU" sz="2800" dirty="0" smtClean="0">
                <a:latin typeface="Franklin Gothic Medium" pitchFamily="34" charset="0"/>
              </a:rPr>
              <a:t>5.B </a:t>
            </a:r>
            <a:r>
              <a:rPr lang="en-US" sz="2800" dirty="0" smtClean="0">
                <a:latin typeface="Franklin Gothic Medium" pitchFamily="34" charset="0"/>
              </a:rPr>
              <a:t>class, </a:t>
            </a:r>
            <a:br>
              <a:rPr lang="en-US" sz="2800" dirty="0" smtClean="0">
                <a:latin typeface="Franklin Gothic Medium" pitchFamily="34" charset="0"/>
              </a:rPr>
            </a:br>
            <a:r>
              <a:rPr lang="en-US" sz="2800" dirty="0" smtClean="0">
                <a:latin typeface="Franklin Gothic Medium" pitchFamily="34" charset="0"/>
              </a:rPr>
              <a:t>the authors of this presentation</a:t>
            </a:r>
            <a:r>
              <a:rPr lang="hu-HU" sz="2800" dirty="0" smtClean="0">
                <a:latin typeface="Franklin Gothic Medium" pitchFamily="34" charset="0"/>
              </a:rPr>
              <a:t>.</a:t>
            </a:r>
          </a:p>
          <a:p>
            <a:endParaRPr lang="hu-HU" sz="2400" dirty="0" smtClean="0"/>
          </a:p>
          <a:p>
            <a:r>
              <a:rPr lang="hu-HU" sz="2400" b="0" dirty="0" smtClean="0">
                <a:latin typeface="Franklin Gothic Medium" pitchFamily="34" charset="0"/>
              </a:rPr>
              <a:t>(</a:t>
            </a:r>
            <a:r>
              <a:rPr lang="en-US" sz="2400" b="0" dirty="0" smtClean="0">
                <a:latin typeface="Franklin Gothic Medium" pitchFamily="34" charset="0"/>
              </a:rPr>
              <a:t>We visited the Parliament in Budapest</a:t>
            </a:r>
            <a:r>
              <a:rPr lang="hu-HU" sz="2400" b="0" dirty="0" smtClean="0">
                <a:latin typeface="Franklin Gothic Medium" pitchFamily="34" charset="0"/>
              </a:rPr>
              <a:t>.</a:t>
            </a:r>
            <a:br>
              <a:rPr lang="hu-HU" sz="2400" b="0" dirty="0" smtClean="0">
                <a:latin typeface="Franklin Gothic Medium" pitchFamily="34" charset="0"/>
              </a:rPr>
            </a:br>
            <a:r>
              <a:rPr lang="hu-HU" sz="2400" b="0" dirty="0" smtClean="0">
                <a:latin typeface="Franklin Gothic Medium" pitchFamily="34" charset="0"/>
              </a:rPr>
              <a:t>30/10/2012.)</a:t>
            </a:r>
            <a:endParaRPr lang="hu-HU" sz="2400" b="0" dirty="0">
              <a:latin typeface="Franklin Gothic Medium" pitchFamily="34" charset="0"/>
            </a:endParaRPr>
          </a:p>
        </p:txBody>
      </p:sp>
      <p:pic>
        <p:nvPicPr>
          <p:cNvPr id="2050" name="Picture 2" descr="C:\Users\dmkatalin\Desktop\Bp_október\DSCF07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8640"/>
            <a:ext cx="6240692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artalom hely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907" y="131045"/>
            <a:ext cx="6253593" cy="4736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94481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276" y="2995933"/>
            <a:ext cx="1608900" cy="198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20940" cy="797768"/>
          </a:xfrm>
        </p:spPr>
        <p:txBody>
          <a:bodyPr/>
          <a:lstStyle/>
          <a:p>
            <a:pPr algn="ctr"/>
            <a:r>
              <a:rPr lang="hu-HU" sz="3600" b="1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hu-HU" sz="3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3600" b="1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hu-HU" sz="3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3600" b="1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u-HU" sz="3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3600" b="1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girls</a:t>
            </a:r>
            <a:r>
              <a:rPr lang="hu-HU" sz="36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99592" y="5354663"/>
            <a:ext cx="7520940" cy="738634"/>
          </a:xfrm>
        </p:spPr>
        <p:txBody>
          <a:bodyPr>
            <a:normAutofit/>
          </a:bodyPr>
          <a:lstStyle/>
          <a:p>
            <a:pPr algn="ctr"/>
            <a:r>
              <a:rPr lang="hu-H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Bogi, Dorina, Angi , </a:t>
            </a:r>
            <a:r>
              <a:rPr lang="hu-HU" sz="3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Roxi</a:t>
            </a:r>
            <a:r>
              <a:rPr lang="hu-H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11641"/>
            <a:ext cx="1600200" cy="2247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506" y="3611587"/>
            <a:ext cx="1352550" cy="174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637" y="508868"/>
            <a:ext cx="1476375" cy="1895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106" y="908720"/>
            <a:ext cx="1419225" cy="170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89059"/>
            <a:ext cx="1625724" cy="2170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77949"/>
            <a:ext cx="1489420" cy="2143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41243"/>
            <a:ext cx="1567500" cy="2039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476" y="1369603"/>
            <a:ext cx="1503962" cy="1916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artalom helye 2"/>
          <p:cNvSpPr txBox="1">
            <a:spLocks/>
          </p:cNvSpPr>
          <p:nvPr/>
        </p:nvSpPr>
        <p:spPr>
          <a:xfrm>
            <a:off x="985613" y="6093296"/>
            <a:ext cx="7520940" cy="647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Anna, Nó</a:t>
            </a:r>
            <a:r>
              <a:rPr lang="hu-H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ra, Laura, Inez</a:t>
            </a:r>
            <a:endParaRPr lang="hu-H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465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460" y="2990285"/>
            <a:ext cx="1526275" cy="1779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109147"/>
            <a:ext cx="4018994" cy="925215"/>
          </a:xfrm>
        </p:spPr>
        <p:txBody>
          <a:bodyPr/>
          <a:lstStyle/>
          <a:p>
            <a:r>
              <a:rPr lang="hu-HU" sz="3600" b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hu-HU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're </a:t>
            </a:r>
            <a:r>
              <a:rPr lang="hu-HU" sz="3600" b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hu-HU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3600" b="1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boys</a:t>
            </a:r>
            <a:r>
              <a:rPr lang="hu-HU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185" y="664294"/>
            <a:ext cx="1286344" cy="1900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708" y="2969833"/>
            <a:ext cx="1366329" cy="1945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2998451"/>
            <a:ext cx="1532572" cy="1938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323529" y="5301209"/>
            <a:ext cx="8553182" cy="648072"/>
          </a:xfrm>
        </p:spPr>
        <p:txBody>
          <a:bodyPr>
            <a:noAutofit/>
          </a:bodyPr>
          <a:lstStyle/>
          <a:p>
            <a:pPr algn="ctr"/>
            <a:r>
              <a:rPr lang="hu-H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Olivér, Patrik, Gergely, </a:t>
            </a:r>
            <a:r>
              <a:rPr lang="hu-HU" sz="3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Szebi</a:t>
            </a:r>
            <a:r>
              <a:rPr lang="hu-H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Márk</a:t>
            </a:r>
          </a:p>
          <a:p>
            <a:pPr algn="ctr"/>
            <a:endParaRPr lang="hu-HU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233" y="2400715"/>
            <a:ext cx="1441972" cy="1777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796" y="235558"/>
            <a:ext cx="1636863" cy="209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944" y="1185863"/>
            <a:ext cx="1505342" cy="1938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219" y="292550"/>
            <a:ext cx="15240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52" y="2998451"/>
            <a:ext cx="1363751" cy="1967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8" y="833515"/>
            <a:ext cx="1555427" cy="1959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042" y="2902730"/>
            <a:ext cx="1513669" cy="200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artalom helye 3"/>
          <p:cNvSpPr txBox="1">
            <a:spLocks/>
          </p:cNvSpPr>
          <p:nvPr/>
        </p:nvSpPr>
        <p:spPr>
          <a:xfrm>
            <a:off x="590818" y="6017449"/>
            <a:ext cx="8553182" cy="7277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hu-HU" sz="36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Petya</a:t>
            </a:r>
            <a:r>
              <a:rPr lang="hu-H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Zolika, Áron, Gergő, Erik</a:t>
            </a:r>
            <a:endParaRPr lang="hu-HU" sz="3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81761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2" descr="http://www.jgytf.u-szeged.hu/tanszek/matematika/polieder/Arkhimedesz/mozi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863" y="223713"/>
            <a:ext cx="26765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 rot="19497758">
            <a:off x="-516118" y="63120"/>
            <a:ext cx="7520940" cy="576064"/>
          </a:xfrm>
        </p:spPr>
        <p:txBody>
          <a:bodyPr/>
          <a:lstStyle/>
          <a:p>
            <a:r>
              <a:rPr lang="en-US" sz="4800" dirty="0">
                <a:solidFill>
                  <a:srgbClr val="FF0000"/>
                </a:solidFill>
              </a:rPr>
              <a:t>Our </a:t>
            </a:r>
            <a:r>
              <a:rPr lang="en-US" sz="4800" dirty="0" smtClean="0">
                <a:solidFill>
                  <a:srgbClr val="FF0000"/>
                </a:solidFill>
              </a:rPr>
              <a:t>lesson</a:t>
            </a:r>
            <a:r>
              <a:rPr lang="hu-HU" sz="4800" dirty="0" smtClean="0">
                <a:solidFill>
                  <a:srgbClr val="FF0000"/>
                </a:solidFill>
              </a:rPr>
              <a:t>S</a:t>
            </a:r>
            <a:r>
              <a:rPr lang="en-US" sz="4800" dirty="0" smtClean="0">
                <a:solidFill>
                  <a:srgbClr val="FF0000"/>
                </a:solidFill>
              </a:rPr>
              <a:t>: </a:t>
            </a:r>
            <a:endParaRPr lang="hu-HU" sz="4800" dirty="0">
              <a:solidFill>
                <a:srgbClr val="FF0000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75856" y="320788"/>
            <a:ext cx="4952347" cy="4950316"/>
          </a:xfrm>
        </p:spPr>
        <p:txBody>
          <a:bodyPr>
            <a:noAutofit/>
          </a:bodyPr>
          <a:lstStyle/>
          <a:p>
            <a:r>
              <a:rPr lang="hu-HU" sz="2600" dirty="0" smtClean="0"/>
              <a:t>- </a:t>
            </a:r>
            <a:r>
              <a:rPr lang="en-US" sz="2600" dirty="0" smtClean="0"/>
              <a:t>Hungarian </a:t>
            </a:r>
            <a:r>
              <a:rPr lang="en-US" sz="2600" dirty="0"/>
              <a:t>Language and Literature,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History</a:t>
            </a:r>
            <a:r>
              <a:rPr lang="en-US" sz="2600" dirty="0"/>
              <a:t>,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German </a:t>
            </a:r>
            <a:r>
              <a:rPr lang="hu-HU" sz="2600" dirty="0" smtClean="0"/>
              <a:t>and English</a:t>
            </a:r>
            <a:r>
              <a:rPr lang="en-US" sz="2600" dirty="0" smtClean="0"/>
              <a:t>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Mathematics</a:t>
            </a:r>
            <a:r>
              <a:rPr lang="en-US" sz="2600" dirty="0"/>
              <a:t>,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Science</a:t>
            </a:r>
            <a:r>
              <a:rPr lang="en-US" sz="2600" dirty="0"/>
              <a:t>,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P</a:t>
            </a:r>
            <a:r>
              <a:rPr lang="hu-HU" sz="2600" dirty="0" smtClean="0"/>
              <a:t>E</a:t>
            </a:r>
            <a:r>
              <a:rPr lang="en-US" sz="2600" dirty="0" smtClean="0"/>
              <a:t>, </a:t>
            </a:r>
            <a:endParaRPr lang="hu-HU" sz="2600" dirty="0" smtClean="0"/>
          </a:p>
          <a:p>
            <a:r>
              <a:rPr lang="hu-HU" sz="2600" dirty="0" smtClean="0"/>
              <a:t>- </a:t>
            </a:r>
            <a:r>
              <a:rPr lang="en-US" sz="2600" dirty="0" smtClean="0"/>
              <a:t>Arts</a:t>
            </a:r>
            <a:r>
              <a:rPr lang="en-US" sz="2600" dirty="0"/>
              <a:t>, </a:t>
            </a:r>
            <a:endParaRPr lang="hu-HU" sz="2600" dirty="0" smtClean="0"/>
          </a:p>
          <a:p>
            <a:pPr marL="0" indent="0"/>
            <a:r>
              <a:rPr lang="hu-HU" sz="2600" dirty="0" smtClean="0"/>
              <a:t>- </a:t>
            </a:r>
            <a:r>
              <a:rPr lang="en-US" sz="2600" dirty="0" smtClean="0"/>
              <a:t>Music</a:t>
            </a:r>
            <a:endParaRPr lang="hu-HU" sz="2600" dirty="0"/>
          </a:p>
          <a:p>
            <a:pPr marL="0" indent="0"/>
            <a:r>
              <a:rPr lang="hu-HU" sz="2600" dirty="0" smtClean="0"/>
              <a:t>- IT</a:t>
            </a:r>
          </a:p>
          <a:p>
            <a:pPr marL="457200" indent="-457200">
              <a:buFontTx/>
              <a:buChar char="-"/>
            </a:pPr>
            <a:endParaRPr lang="hu-HU" sz="2600" dirty="0"/>
          </a:p>
        </p:txBody>
      </p:sp>
      <p:pic>
        <p:nvPicPr>
          <p:cNvPr id="1030" name="Picture 6" descr="http://image.hotdog.hu/user/szilva./magazin/0000_kislany_zene_d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01866"/>
            <a:ext cx="2088232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anítá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36" y="2996952"/>
            <a:ext cx="2925008" cy="203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http://lysa.qwqw.hu/tarhely/lysa/kepek/005_szocske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49" y="3363445"/>
            <a:ext cx="1676842" cy="167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http://lysa.qwqw.hu/tarhely/lysa/kepek/005_pok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18" y="-1"/>
            <a:ext cx="1684289" cy="165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4" descr="Testnevelés Munkaközössé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245983"/>
            <a:ext cx="1500015" cy="15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4" descr="http://www.animaciok.abbcenter.com/weboldal/animaciok/gallery/FIU_KOMPUTERES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645" y="4639457"/>
            <a:ext cx="1869875" cy="209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435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zögek">
  <a:themeElements>
    <a:clrScheme name="Hullá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zög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3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ullám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154</Words>
  <Application>Microsoft Office PowerPoint</Application>
  <PresentationFormat>On-screen Show (4:3)</PresentationFormat>
  <Paragraphs>62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Szögek</vt:lpstr>
      <vt:lpstr> </vt:lpstr>
      <vt:lpstr>Our school  in Village JAK, in Hungary</vt:lpstr>
      <vt:lpstr> Jak is a small  village. 2 600 people live here.  Here is a famous CHURCH. It was built in 1256. The school is next to the church. </vt:lpstr>
      <vt:lpstr> .</vt:lpstr>
      <vt:lpstr>The school building consists of 4 parts - Old building (1938) - Middle section (1979) - Gym (1993) - Expansion and    modernization (2012)</vt:lpstr>
      <vt:lpstr>We are STUDENTS IN CLASS 5B.  There are 19 children in the class. We are 10-11 years old. </vt:lpstr>
      <vt:lpstr>They are the girls:</vt:lpstr>
      <vt:lpstr>They're the boys:</vt:lpstr>
      <vt:lpstr>Our lessonS: </vt:lpstr>
      <vt:lpstr>Free Time activities:</vt:lpstr>
      <vt:lpstr>PowerPoint Presentation</vt:lpstr>
      <vt:lpstr>We HAVE DIFFERENT camps.</vt:lpstr>
      <vt:lpstr>Our Comenius wall-posters</vt:lpstr>
      <vt:lpstr>BYE BYE BYE</vt:lpstr>
      <vt:lpstr>CLASS 5B the authors of this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dmkatalin</dc:creator>
  <cp:lastModifiedBy>user</cp:lastModifiedBy>
  <cp:revision>81</cp:revision>
  <dcterms:created xsi:type="dcterms:W3CDTF">2012-10-28T14:43:12Z</dcterms:created>
  <dcterms:modified xsi:type="dcterms:W3CDTF">2012-11-13T15:52:09Z</dcterms:modified>
</cp:coreProperties>
</file>